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>
      <p:cViewPr>
        <p:scale>
          <a:sx n="83" d="100"/>
          <a:sy n="83" d="100"/>
        </p:scale>
        <p:origin x="2480" y="9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219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684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0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81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64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84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558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49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36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0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1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BC7A2-0D56-2140-A7E0-27EDDCE41C26}" type="datetimeFigureOut">
              <a:rPr lang="en-US" smtClean="0"/>
              <a:t>7/6/16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76940-FA82-2C45-8B8B-D6F9E809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7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" y="512187"/>
            <a:ext cx="9144000" cy="633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07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Harris</dc:creator>
  <cp:lastModifiedBy>Daniel Harris</cp:lastModifiedBy>
  <cp:revision>2</cp:revision>
  <dcterms:created xsi:type="dcterms:W3CDTF">2016-07-06T08:32:44Z</dcterms:created>
  <dcterms:modified xsi:type="dcterms:W3CDTF">2016-07-06T08:55:30Z</dcterms:modified>
</cp:coreProperties>
</file>